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7" r:id="rId13"/>
    <p:sldId id="269" r:id="rId14"/>
    <p:sldId id="270" r:id="rId15"/>
    <p:sldId id="271" r:id="rId16"/>
    <p:sldId id="259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20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FF3FD8-BD56-4C57-897D-74B461C14694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E331FF4-6705-421B-B1BC-272A138A06C2}">
      <dgm:prSet/>
      <dgm:spPr/>
      <dgm:t>
        <a:bodyPr/>
        <a:lstStyle/>
        <a:p>
          <a:pPr algn="ctr"/>
          <a:r>
            <a:rPr lang="en-US" dirty="0"/>
            <a:t>OUR TARGET</a:t>
          </a:r>
        </a:p>
      </dgm:t>
    </dgm:pt>
    <dgm:pt modelId="{04081E29-CFC7-449A-ADA1-F87CA774900B}" type="parTrans" cxnId="{B04967CD-D3B1-46E4-9D85-A1A24FF407EE}">
      <dgm:prSet/>
      <dgm:spPr/>
      <dgm:t>
        <a:bodyPr/>
        <a:lstStyle/>
        <a:p>
          <a:endParaRPr lang="en-US"/>
        </a:p>
      </dgm:t>
    </dgm:pt>
    <dgm:pt modelId="{533632C3-A54B-48E6-AEE1-17703DB28907}" type="sibTrans" cxnId="{B04967CD-D3B1-46E4-9D85-A1A24FF407EE}">
      <dgm:prSet/>
      <dgm:spPr/>
      <dgm:t>
        <a:bodyPr/>
        <a:lstStyle/>
        <a:p>
          <a:endParaRPr lang="en-US"/>
        </a:p>
      </dgm:t>
    </dgm:pt>
    <dgm:pt modelId="{7DB56A3A-2C80-47C5-A7F7-01BD12188B4B}">
      <dgm:prSet/>
      <dgm:spPr/>
      <dgm:t>
        <a:bodyPr/>
        <a:lstStyle/>
        <a:p>
          <a:r>
            <a:rPr lang="en-GB"/>
            <a:t>What it means to set Goals</a:t>
          </a:r>
          <a:endParaRPr lang="en-US"/>
        </a:p>
      </dgm:t>
    </dgm:pt>
    <dgm:pt modelId="{3C02705F-470F-4DC3-B8A8-467ED6BCDBFB}" type="parTrans" cxnId="{06B96794-28F4-4AB3-8B24-AADFD65BCDAE}">
      <dgm:prSet/>
      <dgm:spPr/>
      <dgm:t>
        <a:bodyPr/>
        <a:lstStyle/>
        <a:p>
          <a:endParaRPr lang="en-US"/>
        </a:p>
      </dgm:t>
    </dgm:pt>
    <dgm:pt modelId="{97738F06-D66E-4F09-BFF8-F8CD2609EB3C}" type="sibTrans" cxnId="{06B96794-28F4-4AB3-8B24-AADFD65BCDAE}">
      <dgm:prSet/>
      <dgm:spPr/>
      <dgm:t>
        <a:bodyPr/>
        <a:lstStyle/>
        <a:p>
          <a:endParaRPr lang="en-US"/>
        </a:p>
      </dgm:t>
    </dgm:pt>
    <dgm:pt modelId="{B0DA7691-8219-4150-9D46-ECEDDE0C2925}">
      <dgm:prSet/>
      <dgm:spPr/>
      <dgm:t>
        <a:bodyPr/>
        <a:lstStyle/>
        <a:p>
          <a:r>
            <a:rPr lang="en-GB"/>
            <a:t>Short goals and the big dream</a:t>
          </a:r>
          <a:endParaRPr lang="en-US"/>
        </a:p>
      </dgm:t>
    </dgm:pt>
    <dgm:pt modelId="{092C4592-6FB3-41B0-92E1-FC1862BC3E8B}" type="parTrans" cxnId="{3AACA9C2-89C9-4DD3-AFC8-0BCC15079269}">
      <dgm:prSet/>
      <dgm:spPr/>
      <dgm:t>
        <a:bodyPr/>
        <a:lstStyle/>
        <a:p>
          <a:endParaRPr lang="en-US"/>
        </a:p>
      </dgm:t>
    </dgm:pt>
    <dgm:pt modelId="{A7376D22-BDF8-418A-88F3-FD9C543C1312}" type="sibTrans" cxnId="{3AACA9C2-89C9-4DD3-AFC8-0BCC15079269}">
      <dgm:prSet/>
      <dgm:spPr/>
      <dgm:t>
        <a:bodyPr/>
        <a:lstStyle/>
        <a:p>
          <a:endParaRPr lang="en-US"/>
        </a:p>
      </dgm:t>
    </dgm:pt>
    <dgm:pt modelId="{04439A56-8C18-4E2B-8DB7-6E8024ABBE81}">
      <dgm:prSet/>
      <dgm:spPr/>
      <dgm:t>
        <a:bodyPr/>
        <a:lstStyle/>
        <a:p>
          <a:r>
            <a:rPr lang="en-GB"/>
            <a:t>Challenges of pursing a goal</a:t>
          </a:r>
          <a:endParaRPr lang="en-US"/>
        </a:p>
      </dgm:t>
    </dgm:pt>
    <dgm:pt modelId="{1DBA0E2A-64C0-4CAD-A6AE-3E96EF0269DE}" type="parTrans" cxnId="{DBD4D8E0-DB43-49EA-A959-62C405FAD0B5}">
      <dgm:prSet/>
      <dgm:spPr/>
      <dgm:t>
        <a:bodyPr/>
        <a:lstStyle/>
        <a:p>
          <a:endParaRPr lang="en-US"/>
        </a:p>
      </dgm:t>
    </dgm:pt>
    <dgm:pt modelId="{D48217DA-171B-4C05-B4D7-C1EE807EEFBC}" type="sibTrans" cxnId="{DBD4D8E0-DB43-49EA-A959-62C405FAD0B5}">
      <dgm:prSet/>
      <dgm:spPr/>
      <dgm:t>
        <a:bodyPr/>
        <a:lstStyle/>
        <a:p>
          <a:endParaRPr lang="en-US"/>
        </a:p>
      </dgm:t>
    </dgm:pt>
    <dgm:pt modelId="{C6B57B5E-AD59-4961-B3C2-4AFCB0A76AD3}">
      <dgm:prSet/>
      <dgm:spPr/>
      <dgm:t>
        <a:bodyPr/>
        <a:lstStyle/>
        <a:p>
          <a:r>
            <a:rPr lang="en-GB"/>
            <a:t>Self-determination and tenacity</a:t>
          </a:r>
          <a:endParaRPr lang="en-US"/>
        </a:p>
      </dgm:t>
    </dgm:pt>
    <dgm:pt modelId="{956D9704-605C-4554-A689-1DA3720263F6}" type="parTrans" cxnId="{2277370C-C22F-4831-A404-16FA1CF0CE86}">
      <dgm:prSet/>
      <dgm:spPr/>
      <dgm:t>
        <a:bodyPr/>
        <a:lstStyle/>
        <a:p>
          <a:endParaRPr lang="en-US"/>
        </a:p>
      </dgm:t>
    </dgm:pt>
    <dgm:pt modelId="{C8A4B632-04FA-4465-8590-55D83A1B561C}" type="sibTrans" cxnId="{2277370C-C22F-4831-A404-16FA1CF0CE86}">
      <dgm:prSet/>
      <dgm:spPr/>
      <dgm:t>
        <a:bodyPr/>
        <a:lstStyle/>
        <a:p>
          <a:endParaRPr lang="en-US"/>
        </a:p>
      </dgm:t>
    </dgm:pt>
    <dgm:pt modelId="{4ACFD4F3-A823-439E-A6FB-0749428A8FDE}">
      <dgm:prSet/>
      <dgm:spPr/>
      <dgm:t>
        <a:bodyPr/>
        <a:lstStyle/>
        <a:p>
          <a:r>
            <a:rPr lang="en-GB"/>
            <a:t>Failure and success</a:t>
          </a:r>
          <a:endParaRPr lang="en-US"/>
        </a:p>
      </dgm:t>
    </dgm:pt>
    <dgm:pt modelId="{5C1C8902-CBCF-48D5-8383-743421E92610}" type="parTrans" cxnId="{CE9FE481-2AF9-4357-9115-ED82CE601790}">
      <dgm:prSet/>
      <dgm:spPr/>
      <dgm:t>
        <a:bodyPr/>
        <a:lstStyle/>
        <a:p>
          <a:endParaRPr lang="en-US"/>
        </a:p>
      </dgm:t>
    </dgm:pt>
    <dgm:pt modelId="{82BC5482-BF7E-4A5B-A974-4FDC8233E3F0}" type="sibTrans" cxnId="{CE9FE481-2AF9-4357-9115-ED82CE601790}">
      <dgm:prSet/>
      <dgm:spPr/>
      <dgm:t>
        <a:bodyPr/>
        <a:lstStyle/>
        <a:p>
          <a:endParaRPr lang="en-US"/>
        </a:p>
      </dgm:t>
    </dgm:pt>
    <dgm:pt modelId="{E55B3622-8FCB-4395-A7BF-65597AF95C5A}">
      <dgm:prSet/>
      <dgm:spPr/>
      <dgm:t>
        <a:bodyPr/>
        <a:lstStyle/>
        <a:p>
          <a:r>
            <a:rPr lang="en-GB"/>
            <a:t>Pathway to success</a:t>
          </a:r>
          <a:endParaRPr lang="en-US"/>
        </a:p>
      </dgm:t>
    </dgm:pt>
    <dgm:pt modelId="{2396625A-5DDA-43A1-871C-2CE2DF5C6EB7}" type="parTrans" cxnId="{3D5C0A2A-CC5D-4F15-87C7-9CB0335E8AA4}">
      <dgm:prSet/>
      <dgm:spPr/>
      <dgm:t>
        <a:bodyPr/>
        <a:lstStyle/>
        <a:p>
          <a:endParaRPr lang="en-US"/>
        </a:p>
      </dgm:t>
    </dgm:pt>
    <dgm:pt modelId="{AD0FAA84-6F81-43A6-8C0B-736B90E8B859}" type="sibTrans" cxnId="{3D5C0A2A-CC5D-4F15-87C7-9CB0335E8AA4}">
      <dgm:prSet/>
      <dgm:spPr/>
      <dgm:t>
        <a:bodyPr/>
        <a:lstStyle/>
        <a:p>
          <a:endParaRPr lang="en-US"/>
        </a:p>
      </dgm:t>
    </dgm:pt>
    <dgm:pt modelId="{A30BCDEE-805E-4EA5-8C1C-FA089518AE52}" type="pres">
      <dgm:prSet presAssocID="{87FF3FD8-BD56-4C57-897D-74B461C14694}" presName="linear" presStyleCnt="0">
        <dgm:presLayoutVars>
          <dgm:animLvl val="lvl"/>
          <dgm:resizeHandles val="exact"/>
        </dgm:presLayoutVars>
      </dgm:prSet>
      <dgm:spPr/>
    </dgm:pt>
    <dgm:pt modelId="{4AD13241-150A-43FE-9173-CCA06A3CD7B1}" type="pres">
      <dgm:prSet presAssocID="{3E331FF4-6705-421B-B1BC-272A138A06C2}" presName="parentText" presStyleLbl="node1" presStyleIdx="0" presStyleCnt="7" custScaleX="34687" custScaleY="66197">
        <dgm:presLayoutVars>
          <dgm:chMax val="0"/>
          <dgm:bulletEnabled val="1"/>
        </dgm:presLayoutVars>
      </dgm:prSet>
      <dgm:spPr/>
    </dgm:pt>
    <dgm:pt modelId="{75E2CE26-DCB0-455F-B173-B987165CC80B}" type="pres">
      <dgm:prSet presAssocID="{533632C3-A54B-48E6-AEE1-17703DB28907}" presName="spacer" presStyleCnt="0"/>
      <dgm:spPr/>
    </dgm:pt>
    <dgm:pt modelId="{E972AE41-1126-46E2-96C6-60E514EDFB96}" type="pres">
      <dgm:prSet presAssocID="{7DB56A3A-2C80-47C5-A7F7-01BD12188B4B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DEDDFEBB-2F66-489E-8AD1-DA2A12D92857}" type="pres">
      <dgm:prSet presAssocID="{97738F06-D66E-4F09-BFF8-F8CD2609EB3C}" presName="spacer" presStyleCnt="0"/>
      <dgm:spPr/>
    </dgm:pt>
    <dgm:pt modelId="{9D39D42D-1918-438A-ADFF-1F18CD20A03F}" type="pres">
      <dgm:prSet presAssocID="{B0DA7691-8219-4150-9D46-ECEDDE0C2925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02985C1A-C797-4C53-A4D2-EAFCBAB80140}" type="pres">
      <dgm:prSet presAssocID="{A7376D22-BDF8-418A-88F3-FD9C543C1312}" presName="spacer" presStyleCnt="0"/>
      <dgm:spPr/>
    </dgm:pt>
    <dgm:pt modelId="{FC1CA98D-B7AE-44E4-9483-B250BEFF5E52}" type="pres">
      <dgm:prSet presAssocID="{04439A56-8C18-4E2B-8DB7-6E8024ABBE81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5FBF8C1D-6F32-4C1E-9975-9D48F7B24CCB}" type="pres">
      <dgm:prSet presAssocID="{D48217DA-171B-4C05-B4D7-C1EE807EEFBC}" presName="spacer" presStyleCnt="0"/>
      <dgm:spPr/>
    </dgm:pt>
    <dgm:pt modelId="{DDE7139A-E0B8-45A2-915C-3C4E90632052}" type="pres">
      <dgm:prSet presAssocID="{C6B57B5E-AD59-4961-B3C2-4AFCB0A76AD3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753A8645-6DC7-4AB3-8398-BF49E8597503}" type="pres">
      <dgm:prSet presAssocID="{C8A4B632-04FA-4465-8590-55D83A1B561C}" presName="spacer" presStyleCnt="0"/>
      <dgm:spPr/>
    </dgm:pt>
    <dgm:pt modelId="{009B7F8E-509C-4D36-A7BC-274EF181A045}" type="pres">
      <dgm:prSet presAssocID="{4ACFD4F3-A823-439E-A6FB-0749428A8FDE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646EBA2E-223C-420E-8F3F-87542FBC4427}" type="pres">
      <dgm:prSet presAssocID="{82BC5482-BF7E-4A5B-A974-4FDC8233E3F0}" presName="spacer" presStyleCnt="0"/>
      <dgm:spPr/>
    </dgm:pt>
    <dgm:pt modelId="{EF5118FA-35A5-4945-94C2-04BD300896C6}" type="pres">
      <dgm:prSet presAssocID="{E55B3622-8FCB-4395-A7BF-65597AF95C5A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2277370C-C22F-4831-A404-16FA1CF0CE86}" srcId="{87FF3FD8-BD56-4C57-897D-74B461C14694}" destId="{C6B57B5E-AD59-4961-B3C2-4AFCB0A76AD3}" srcOrd="4" destOrd="0" parTransId="{956D9704-605C-4554-A689-1DA3720263F6}" sibTransId="{C8A4B632-04FA-4465-8590-55D83A1B561C}"/>
    <dgm:cxn modelId="{17EEAF0F-C63A-4E51-8A67-8FD20F78964C}" type="presOf" srcId="{04439A56-8C18-4E2B-8DB7-6E8024ABBE81}" destId="{FC1CA98D-B7AE-44E4-9483-B250BEFF5E52}" srcOrd="0" destOrd="0" presId="urn:microsoft.com/office/officeart/2005/8/layout/vList2"/>
    <dgm:cxn modelId="{3D5C0A2A-CC5D-4F15-87C7-9CB0335E8AA4}" srcId="{87FF3FD8-BD56-4C57-897D-74B461C14694}" destId="{E55B3622-8FCB-4395-A7BF-65597AF95C5A}" srcOrd="6" destOrd="0" parTransId="{2396625A-5DDA-43A1-871C-2CE2DF5C6EB7}" sibTransId="{AD0FAA84-6F81-43A6-8C0B-736B90E8B859}"/>
    <dgm:cxn modelId="{C143B945-805A-4CDD-8BCA-36CF9E8E0BD7}" type="presOf" srcId="{3E331FF4-6705-421B-B1BC-272A138A06C2}" destId="{4AD13241-150A-43FE-9173-CCA06A3CD7B1}" srcOrd="0" destOrd="0" presId="urn:microsoft.com/office/officeart/2005/8/layout/vList2"/>
    <dgm:cxn modelId="{C037C970-9E94-45A8-8281-77755E499B33}" type="presOf" srcId="{C6B57B5E-AD59-4961-B3C2-4AFCB0A76AD3}" destId="{DDE7139A-E0B8-45A2-915C-3C4E90632052}" srcOrd="0" destOrd="0" presId="urn:microsoft.com/office/officeart/2005/8/layout/vList2"/>
    <dgm:cxn modelId="{CE9FE481-2AF9-4357-9115-ED82CE601790}" srcId="{87FF3FD8-BD56-4C57-897D-74B461C14694}" destId="{4ACFD4F3-A823-439E-A6FB-0749428A8FDE}" srcOrd="5" destOrd="0" parTransId="{5C1C8902-CBCF-48D5-8383-743421E92610}" sibTransId="{82BC5482-BF7E-4A5B-A974-4FDC8233E3F0}"/>
    <dgm:cxn modelId="{06B96794-28F4-4AB3-8B24-AADFD65BCDAE}" srcId="{87FF3FD8-BD56-4C57-897D-74B461C14694}" destId="{7DB56A3A-2C80-47C5-A7F7-01BD12188B4B}" srcOrd="1" destOrd="0" parTransId="{3C02705F-470F-4DC3-B8A8-467ED6BCDBFB}" sibTransId="{97738F06-D66E-4F09-BFF8-F8CD2609EB3C}"/>
    <dgm:cxn modelId="{8C86CEA0-EEE3-4C90-928F-C83A18EF3027}" type="presOf" srcId="{87FF3FD8-BD56-4C57-897D-74B461C14694}" destId="{A30BCDEE-805E-4EA5-8C1C-FA089518AE52}" srcOrd="0" destOrd="0" presId="urn:microsoft.com/office/officeart/2005/8/layout/vList2"/>
    <dgm:cxn modelId="{3AACA9C2-89C9-4DD3-AFC8-0BCC15079269}" srcId="{87FF3FD8-BD56-4C57-897D-74B461C14694}" destId="{B0DA7691-8219-4150-9D46-ECEDDE0C2925}" srcOrd="2" destOrd="0" parTransId="{092C4592-6FB3-41B0-92E1-FC1862BC3E8B}" sibTransId="{A7376D22-BDF8-418A-88F3-FD9C543C1312}"/>
    <dgm:cxn modelId="{3291DEC9-86A3-4AFF-BF90-A4BD54F489AC}" type="presOf" srcId="{E55B3622-8FCB-4395-A7BF-65597AF95C5A}" destId="{EF5118FA-35A5-4945-94C2-04BD300896C6}" srcOrd="0" destOrd="0" presId="urn:microsoft.com/office/officeart/2005/8/layout/vList2"/>
    <dgm:cxn modelId="{B04967CD-D3B1-46E4-9D85-A1A24FF407EE}" srcId="{87FF3FD8-BD56-4C57-897D-74B461C14694}" destId="{3E331FF4-6705-421B-B1BC-272A138A06C2}" srcOrd="0" destOrd="0" parTransId="{04081E29-CFC7-449A-ADA1-F87CA774900B}" sibTransId="{533632C3-A54B-48E6-AEE1-17703DB28907}"/>
    <dgm:cxn modelId="{DBD4D8E0-DB43-49EA-A959-62C405FAD0B5}" srcId="{87FF3FD8-BD56-4C57-897D-74B461C14694}" destId="{04439A56-8C18-4E2B-8DB7-6E8024ABBE81}" srcOrd="3" destOrd="0" parTransId="{1DBA0E2A-64C0-4CAD-A6AE-3E96EF0269DE}" sibTransId="{D48217DA-171B-4C05-B4D7-C1EE807EEFBC}"/>
    <dgm:cxn modelId="{C2C6FBE8-3EA1-4074-826B-31F7F240E7C4}" type="presOf" srcId="{4ACFD4F3-A823-439E-A6FB-0749428A8FDE}" destId="{009B7F8E-509C-4D36-A7BC-274EF181A045}" srcOrd="0" destOrd="0" presId="urn:microsoft.com/office/officeart/2005/8/layout/vList2"/>
    <dgm:cxn modelId="{A33213EE-2735-4791-B2AE-5941134F0579}" type="presOf" srcId="{7DB56A3A-2C80-47C5-A7F7-01BD12188B4B}" destId="{E972AE41-1126-46E2-96C6-60E514EDFB96}" srcOrd="0" destOrd="0" presId="urn:microsoft.com/office/officeart/2005/8/layout/vList2"/>
    <dgm:cxn modelId="{DBD413FD-F8D7-4BF4-9DB9-142B3E80E95C}" type="presOf" srcId="{B0DA7691-8219-4150-9D46-ECEDDE0C2925}" destId="{9D39D42D-1918-438A-ADFF-1F18CD20A03F}" srcOrd="0" destOrd="0" presId="urn:microsoft.com/office/officeart/2005/8/layout/vList2"/>
    <dgm:cxn modelId="{EF01D0B7-5C36-4CA4-939C-203C6B687D7D}" type="presParOf" srcId="{A30BCDEE-805E-4EA5-8C1C-FA089518AE52}" destId="{4AD13241-150A-43FE-9173-CCA06A3CD7B1}" srcOrd="0" destOrd="0" presId="urn:microsoft.com/office/officeart/2005/8/layout/vList2"/>
    <dgm:cxn modelId="{0544F030-FFF7-4ED5-A42C-3F19FA92E3FF}" type="presParOf" srcId="{A30BCDEE-805E-4EA5-8C1C-FA089518AE52}" destId="{75E2CE26-DCB0-455F-B173-B987165CC80B}" srcOrd="1" destOrd="0" presId="urn:microsoft.com/office/officeart/2005/8/layout/vList2"/>
    <dgm:cxn modelId="{21933260-C83A-4F12-A737-424CBAA3CC58}" type="presParOf" srcId="{A30BCDEE-805E-4EA5-8C1C-FA089518AE52}" destId="{E972AE41-1126-46E2-96C6-60E514EDFB96}" srcOrd="2" destOrd="0" presId="urn:microsoft.com/office/officeart/2005/8/layout/vList2"/>
    <dgm:cxn modelId="{5DFDC507-A235-4F6E-B1E1-1C540B8E6707}" type="presParOf" srcId="{A30BCDEE-805E-4EA5-8C1C-FA089518AE52}" destId="{DEDDFEBB-2F66-489E-8AD1-DA2A12D92857}" srcOrd="3" destOrd="0" presId="urn:microsoft.com/office/officeart/2005/8/layout/vList2"/>
    <dgm:cxn modelId="{D93256B7-5B76-4DBE-8220-8EE131A79945}" type="presParOf" srcId="{A30BCDEE-805E-4EA5-8C1C-FA089518AE52}" destId="{9D39D42D-1918-438A-ADFF-1F18CD20A03F}" srcOrd="4" destOrd="0" presId="urn:microsoft.com/office/officeart/2005/8/layout/vList2"/>
    <dgm:cxn modelId="{E8425178-BEEA-4854-B768-D19910E56602}" type="presParOf" srcId="{A30BCDEE-805E-4EA5-8C1C-FA089518AE52}" destId="{02985C1A-C797-4C53-A4D2-EAFCBAB80140}" srcOrd="5" destOrd="0" presId="urn:microsoft.com/office/officeart/2005/8/layout/vList2"/>
    <dgm:cxn modelId="{2B9E7F0F-8110-4065-A764-7E250B3C0CDF}" type="presParOf" srcId="{A30BCDEE-805E-4EA5-8C1C-FA089518AE52}" destId="{FC1CA98D-B7AE-44E4-9483-B250BEFF5E52}" srcOrd="6" destOrd="0" presId="urn:microsoft.com/office/officeart/2005/8/layout/vList2"/>
    <dgm:cxn modelId="{7B13ABEC-1104-47E3-835C-4F7E851E654E}" type="presParOf" srcId="{A30BCDEE-805E-4EA5-8C1C-FA089518AE52}" destId="{5FBF8C1D-6F32-4C1E-9975-9D48F7B24CCB}" srcOrd="7" destOrd="0" presId="urn:microsoft.com/office/officeart/2005/8/layout/vList2"/>
    <dgm:cxn modelId="{BD1D0CF0-F826-45A6-A0F9-CEE65C59D78C}" type="presParOf" srcId="{A30BCDEE-805E-4EA5-8C1C-FA089518AE52}" destId="{DDE7139A-E0B8-45A2-915C-3C4E90632052}" srcOrd="8" destOrd="0" presId="urn:microsoft.com/office/officeart/2005/8/layout/vList2"/>
    <dgm:cxn modelId="{3BAB3D44-5467-4A25-8552-3CCBD7A3E837}" type="presParOf" srcId="{A30BCDEE-805E-4EA5-8C1C-FA089518AE52}" destId="{753A8645-6DC7-4AB3-8398-BF49E8597503}" srcOrd="9" destOrd="0" presId="urn:microsoft.com/office/officeart/2005/8/layout/vList2"/>
    <dgm:cxn modelId="{B222A3D4-3AE1-42B1-8E70-007C5C1C40C7}" type="presParOf" srcId="{A30BCDEE-805E-4EA5-8C1C-FA089518AE52}" destId="{009B7F8E-509C-4D36-A7BC-274EF181A045}" srcOrd="10" destOrd="0" presId="urn:microsoft.com/office/officeart/2005/8/layout/vList2"/>
    <dgm:cxn modelId="{F3C110B2-6FCC-4429-816C-910DB0C12BC1}" type="presParOf" srcId="{A30BCDEE-805E-4EA5-8C1C-FA089518AE52}" destId="{646EBA2E-223C-420E-8F3F-87542FBC4427}" srcOrd="11" destOrd="0" presId="urn:microsoft.com/office/officeart/2005/8/layout/vList2"/>
    <dgm:cxn modelId="{C4590378-819A-41F1-AE95-DE3D388DAE29}" type="presParOf" srcId="{A30BCDEE-805E-4EA5-8C1C-FA089518AE52}" destId="{EF5118FA-35A5-4945-94C2-04BD300896C6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D13241-150A-43FE-9173-CCA06A3CD7B1}">
      <dsp:nvSpPr>
        <dsp:cNvPr id="0" name=""/>
        <dsp:cNvSpPr/>
      </dsp:nvSpPr>
      <dsp:spPr>
        <a:xfrm>
          <a:off x="2177154" y="12490"/>
          <a:ext cx="2312524" cy="48793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OUR TARGET</a:t>
          </a:r>
        </a:p>
      </dsp:txBody>
      <dsp:txXfrm>
        <a:off x="2200973" y="36309"/>
        <a:ext cx="2264886" cy="440300"/>
      </dsp:txXfrm>
    </dsp:sp>
    <dsp:sp modelId="{E972AE41-1126-46E2-96C6-60E514EDFB96}">
      <dsp:nvSpPr>
        <dsp:cNvPr id="0" name=""/>
        <dsp:cNvSpPr/>
      </dsp:nvSpPr>
      <dsp:spPr>
        <a:xfrm>
          <a:off x="0" y="586829"/>
          <a:ext cx="6666833" cy="737099"/>
        </a:xfrm>
        <a:prstGeom prst="roundRect">
          <a:avLst/>
        </a:prstGeom>
        <a:gradFill rotWithShape="0">
          <a:gsLst>
            <a:gs pos="0">
              <a:schemeClr val="accent2">
                <a:hueOff val="1073936"/>
                <a:satOff val="-3082"/>
                <a:lumOff val="-493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073936"/>
                <a:satOff val="-3082"/>
                <a:lumOff val="-493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073936"/>
                <a:satOff val="-3082"/>
                <a:lumOff val="-493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What it means to set Goals</a:t>
          </a:r>
          <a:endParaRPr lang="en-US" sz="2000" kern="1200"/>
        </a:p>
      </dsp:txBody>
      <dsp:txXfrm>
        <a:off x="35982" y="622811"/>
        <a:ext cx="6594869" cy="665135"/>
      </dsp:txXfrm>
    </dsp:sp>
    <dsp:sp modelId="{9D39D42D-1918-438A-ADFF-1F18CD20A03F}">
      <dsp:nvSpPr>
        <dsp:cNvPr id="0" name=""/>
        <dsp:cNvSpPr/>
      </dsp:nvSpPr>
      <dsp:spPr>
        <a:xfrm>
          <a:off x="0" y="1410329"/>
          <a:ext cx="6666833" cy="737099"/>
        </a:xfrm>
        <a:prstGeom prst="roundRect">
          <a:avLst/>
        </a:prstGeom>
        <a:gradFill rotWithShape="0">
          <a:gsLst>
            <a:gs pos="0">
              <a:schemeClr val="accent2">
                <a:hueOff val="2147871"/>
                <a:satOff val="-6164"/>
                <a:lumOff val="-98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147871"/>
                <a:satOff val="-6164"/>
                <a:lumOff val="-98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147871"/>
                <a:satOff val="-6164"/>
                <a:lumOff val="-98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Short goals and the big dream</a:t>
          </a:r>
          <a:endParaRPr lang="en-US" sz="2000" kern="1200"/>
        </a:p>
      </dsp:txBody>
      <dsp:txXfrm>
        <a:off x="35982" y="1446311"/>
        <a:ext cx="6594869" cy="665135"/>
      </dsp:txXfrm>
    </dsp:sp>
    <dsp:sp modelId="{FC1CA98D-B7AE-44E4-9483-B250BEFF5E52}">
      <dsp:nvSpPr>
        <dsp:cNvPr id="0" name=""/>
        <dsp:cNvSpPr/>
      </dsp:nvSpPr>
      <dsp:spPr>
        <a:xfrm>
          <a:off x="0" y="2233829"/>
          <a:ext cx="6666833" cy="737099"/>
        </a:xfrm>
        <a:prstGeom prst="roundRect">
          <a:avLst/>
        </a:prstGeom>
        <a:gradFill rotWithShape="0">
          <a:gsLst>
            <a:gs pos="0">
              <a:schemeClr val="accent2">
                <a:hueOff val="3221807"/>
                <a:satOff val="-9246"/>
                <a:lumOff val="-14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221807"/>
                <a:satOff val="-9246"/>
                <a:lumOff val="-14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221807"/>
                <a:satOff val="-9246"/>
                <a:lumOff val="-14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Challenges of pursing a goal</a:t>
          </a:r>
          <a:endParaRPr lang="en-US" sz="2000" kern="1200"/>
        </a:p>
      </dsp:txBody>
      <dsp:txXfrm>
        <a:off x="35982" y="2269811"/>
        <a:ext cx="6594869" cy="665135"/>
      </dsp:txXfrm>
    </dsp:sp>
    <dsp:sp modelId="{DDE7139A-E0B8-45A2-915C-3C4E90632052}">
      <dsp:nvSpPr>
        <dsp:cNvPr id="0" name=""/>
        <dsp:cNvSpPr/>
      </dsp:nvSpPr>
      <dsp:spPr>
        <a:xfrm>
          <a:off x="0" y="3057329"/>
          <a:ext cx="6666833" cy="737099"/>
        </a:xfrm>
        <a:prstGeom prst="roundRect">
          <a:avLst/>
        </a:prstGeom>
        <a:gradFill rotWithShape="0">
          <a:gsLst>
            <a:gs pos="0">
              <a:schemeClr val="accent2">
                <a:hueOff val="4295743"/>
                <a:satOff val="-12329"/>
                <a:lumOff val="-1973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295743"/>
                <a:satOff val="-12329"/>
                <a:lumOff val="-1973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295743"/>
                <a:satOff val="-12329"/>
                <a:lumOff val="-1973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Self-determination and tenacity</a:t>
          </a:r>
          <a:endParaRPr lang="en-US" sz="2000" kern="1200"/>
        </a:p>
      </dsp:txBody>
      <dsp:txXfrm>
        <a:off x="35982" y="3093311"/>
        <a:ext cx="6594869" cy="665135"/>
      </dsp:txXfrm>
    </dsp:sp>
    <dsp:sp modelId="{009B7F8E-509C-4D36-A7BC-274EF181A045}">
      <dsp:nvSpPr>
        <dsp:cNvPr id="0" name=""/>
        <dsp:cNvSpPr/>
      </dsp:nvSpPr>
      <dsp:spPr>
        <a:xfrm>
          <a:off x="0" y="3880829"/>
          <a:ext cx="6666833" cy="737099"/>
        </a:xfrm>
        <a:prstGeom prst="roundRect">
          <a:avLst/>
        </a:prstGeom>
        <a:gradFill rotWithShape="0">
          <a:gsLst>
            <a:gs pos="0">
              <a:schemeClr val="accent2">
                <a:hueOff val="5369678"/>
                <a:satOff val="-15411"/>
                <a:lumOff val="-2467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5369678"/>
                <a:satOff val="-15411"/>
                <a:lumOff val="-2467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5369678"/>
                <a:satOff val="-15411"/>
                <a:lumOff val="-2467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Failure and success</a:t>
          </a:r>
          <a:endParaRPr lang="en-US" sz="2000" kern="1200"/>
        </a:p>
      </dsp:txBody>
      <dsp:txXfrm>
        <a:off x="35982" y="3916811"/>
        <a:ext cx="6594869" cy="665135"/>
      </dsp:txXfrm>
    </dsp:sp>
    <dsp:sp modelId="{EF5118FA-35A5-4945-94C2-04BD300896C6}">
      <dsp:nvSpPr>
        <dsp:cNvPr id="0" name=""/>
        <dsp:cNvSpPr/>
      </dsp:nvSpPr>
      <dsp:spPr>
        <a:xfrm>
          <a:off x="0" y="4704329"/>
          <a:ext cx="6666833" cy="737099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Pathway to success</a:t>
          </a:r>
          <a:endParaRPr lang="en-US" sz="2000" kern="1200"/>
        </a:p>
      </dsp:txBody>
      <dsp:txXfrm>
        <a:off x="35982" y="4740311"/>
        <a:ext cx="6594869" cy="6651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49A0B8-FB35-410A-BAFD-198FB3F927A1}" type="datetimeFigureOut">
              <a:rPr lang="en-GB" smtClean="0"/>
              <a:t>27/07/2024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E6D769-610E-4F47-BB08-D770B550A3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7577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311C4-C0E9-1FFF-C7CE-D19671EBDC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D50EF3-652B-583F-4654-4D830DE071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F914E-13E9-1E10-8E1C-4B9F49625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5833-BBB3-4BA4-8EFC-FC4D656E0C74}" type="datetime1">
              <a:rPr lang="en-GB" smtClean="0"/>
              <a:t>27/07/2024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33379-90D6-E6E6-2E0E-9C3D6DAFB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 David Okorochukwu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C84C5-AA3E-DD24-13C6-74C8D38A9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C1DB6-E282-4FA8-9AD3-552AFC8FB7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728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FFC1-898B-07B4-7BD4-F6506FA8C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005FC5-6E7C-8625-E3E3-50A3755FC0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052FB-76B7-1D35-C0F9-79C3B7DB9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EE7F1-8030-4A11-B1E6-36123895F7B8}" type="datetime1">
              <a:rPr lang="en-GB" smtClean="0"/>
              <a:t>27/07/2024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D5FA9-4D0A-4B51-0221-B2F05E926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 David Okorochukwu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DB057-99E4-5881-DA4A-1CB467101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C1DB6-E282-4FA8-9AD3-552AFC8FB7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837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626949-BB3F-2E4F-3499-83F8B746EE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8E0435-B037-68D4-D726-0EEB46E73A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18C6A-752C-FBF8-CBA8-82256B14F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6EF45-3EF5-4556-80EA-4AC1D011CB0B}" type="datetime1">
              <a:rPr lang="en-GB" smtClean="0"/>
              <a:t>27/07/2024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4816B-E20C-D540-44B8-C980054A9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 David Okorochukwu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DA48E-792B-D8DC-77DA-B50B2B76C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C1DB6-E282-4FA8-9AD3-552AFC8FB7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84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00E48-A0E4-5A38-BB3A-EFD0F621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F1D82-749D-8332-6D63-A43B9105E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2EDD1-80C6-0932-E912-B06DEE3BD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AD6A-C9A2-445C-85B6-002C2AAF9F96}" type="datetime1">
              <a:rPr lang="en-GB" smtClean="0"/>
              <a:t>27/07/2024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22A62-8A6C-09C0-3192-FB9AB03F5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 David Okorochukwu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51C70-09E7-CA76-98C8-601ABE216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C1DB6-E282-4FA8-9AD3-552AFC8FB7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079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4E72C-7C36-7E6F-562B-8333B9903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B3C30-046A-4078-A4A7-714E82C98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6C751-0D5F-A891-ACBB-2F263B2F9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D4A03-C931-4E87-A228-BA4A63922B15}" type="datetime1">
              <a:rPr lang="en-GB" smtClean="0"/>
              <a:t>27/07/2024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40B55-A204-0996-34E1-32123CD0D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 David Okorochukwu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D9263-16FD-0183-89CD-4A185966C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C1DB6-E282-4FA8-9AD3-552AFC8FB7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8230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26317-DFEB-6519-4182-838F7F06F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52E52-6866-93A1-0535-5C3A2D998D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700D18-AA02-85BA-B0CF-488081D9A3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A722AA-23C3-395C-32F7-4A6BCDA10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C406C-EAB3-4000-83BA-B835E4151D88}" type="datetime1">
              <a:rPr lang="en-GB" smtClean="0"/>
              <a:t>27/07/2024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C1E283-7E3F-1510-B12C-572B6B99C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 David Okorochukwu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746486-965F-5462-18D4-558317CF5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C1DB6-E282-4FA8-9AD3-552AFC8FB7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0027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F77FA-1E8E-599D-5D62-499F5CB4D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541C4-A494-CC2D-22E8-FBACA29A38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4E601-6841-B07D-E8E8-57FEA1D259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C24B91-627B-D8EC-9BFC-E691C74CCD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2E3D53-A978-5317-7AB0-A2DEC49178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8CEEEE-3D59-EBB6-F55B-E0B4887FA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3CA04-4102-45FD-AAEA-A5667C89C4CE}" type="datetime1">
              <a:rPr lang="en-GB" smtClean="0"/>
              <a:t>27/07/2024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F2F71F-4A9D-644C-6CEE-A59D7DF6F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 David Okorochukwu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2FEA4E-900A-D245-70AD-84BA58CF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C1DB6-E282-4FA8-9AD3-552AFC8FB7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476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3108F-0103-319A-1818-5F65FB598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BC91A3-F0F1-8F2C-DDB0-A788399A1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6D2A1-865E-400C-8089-A1B7D2DFC7EC}" type="datetime1">
              <a:rPr lang="en-GB" smtClean="0"/>
              <a:t>27/07/2024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6A498B-8C9A-2106-3CDE-BF46219C5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 David Okorochukwu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A6D668-206A-9C08-2AFC-977BAE986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C1DB6-E282-4FA8-9AD3-552AFC8FB7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37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790143-B167-1B0F-A790-9F78D350B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91C02-7247-474E-8A70-8B6B20EA2DC1}" type="datetime1">
              <a:rPr lang="en-GB" smtClean="0"/>
              <a:t>27/07/2024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1DEE5-07D6-E543-E0BD-6E6CA07F4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 David Okorochukwu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37E62B-4616-7653-4E1E-CCE08F376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C1DB6-E282-4FA8-9AD3-552AFC8FB7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986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80293-3CF5-9DB6-5D38-9B2775213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C6305-86FB-BE60-9908-190E114A3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144907-85E0-8547-A8BC-D987D28C64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77FD13-470E-CADC-5A2C-92483115B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08437-A54E-4037-888E-B33B21F939E9}" type="datetime1">
              <a:rPr lang="en-GB" smtClean="0"/>
              <a:t>27/07/2024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6FFE5-2CC3-D828-1207-16C4F1351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 David Okorochukwu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B89E79-7ED2-ABF2-2C6A-AF420A0C7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C1DB6-E282-4FA8-9AD3-552AFC8FB7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263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C714F-3825-8203-3561-F03B54245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3C5C1F-CCC4-7EB6-998E-6042DA8FAC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6A37EB-2F4A-0B79-32B3-094115FE6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31F48-B865-274D-E4CC-21EDAC0C5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4BEB6-6D26-48FE-90F2-9DC2F5FF5FDF}" type="datetime1">
              <a:rPr lang="en-GB" smtClean="0"/>
              <a:t>27/07/2024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123FA9-A95A-C340-C74C-55D4FD296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 David Okorochukwu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5120D2-AAD5-95E0-1C13-76D87A5BF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C1DB6-E282-4FA8-9AD3-552AFC8FB7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1009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84D4DF-3E70-9C7F-1BFB-C6E4031AD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0F9EC-0ABC-669B-3735-210BC6828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41A86-10E9-E1C2-28B3-E37CDAC4E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2C28FF-36F2-46AE-99ED-CF317ACA33A4}" type="datetime1">
              <a:rPr lang="en-GB" smtClean="0"/>
              <a:t>27/07/2024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E981A-D054-E67D-A1B5-296BF2E7A4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By David Okorochukwu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798E4-34EE-C919-FEFF-DF536067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AC1DB6-E282-4FA8-9AD3-552AFC8FB7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004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68B7A-A7CB-A96A-5573-7B02878F8F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CC8D09-DFEC-B67A-EFB0-8FF7E63ABA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person looking at her phone&#10;&#10;Description automatically generated">
            <a:extLst>
              <a:ext uri="{FF2B5EF4-FFF2-40B4-BE49-F238E27FC236}">
                <a16:creationId xmlns:a16="http://schemas.microsoft.com/office/drawing/2014/main" id="{008D3869-7ECA-E33D-B3A7-B924DDAF2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602226"/>
            <a:ext cx="8873612" cy="6255774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EC87F66-900C-AD2A-D4CF-D70E14A35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049F0-7F2E-4022-9639-2432DBAC871E}" type="datetime1">
              <a:rPr lang="en-GB" smtClean="0"/>
              <a:t>27/07/2024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FF38D9F-3270-2D31-C224-8A72D5347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 David Okorochukwu</a:t>
            </a:r>
          </a:p>
        </p:txBody>
      </p:sp>
    </p:spTree>
    <p:extLst>
      <p:ext uri="{BB962C8B-B14F-4D97-AF65-F5344CB8AC3E}">
        <p14:creationId xmlns:p14="http://schemas.microsoft.com/office/powerpoint/2010/main" val="2206406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ild looking at a world map">
            <a:extLst>
              <a:ext uri="{FF2B5EF4-FFF2-40B4-BE49-F238E27FC236}">
                <a16:creationId xmlns:a16="http://schemas.microsoft.com/office/drawing/2014/main" id="{3684E0FA-F167-F59A-4C4A-B6E69A16A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02" r="-2" b="9924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7" name="Picture 6" descr="Person with binoculars illustration">
            <a:extLst>
              <a:ext uri="{FF2B5EF4-FFF2-40B4-BE49-F238E27FC236}">
                <a16:creationId xmlns:a16="http://schemas.microsoft.com/office/drawing/2014/main" id="{1E3B7946-C929-2B43-7F6C-4F65CD32E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8" r="-2" b="10478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0CAB6C-EA8F-309E-3A03-3E4E4945A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400" b="1" dirty="0">
                <a:solidFill>
                  <a:schemeClr val="accent2">
                    <a:lumMod val="50000"/>
                  </a:schemeClr>
                </a:solidFill>
              </a:rPr>
              <a:t>Practical Approach to </a:t>
            </a:r>
            <a:r>
              <a:rPr lang="en-US" sz="3400" b="1" kern="1200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having a big Dream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44D92B-7797-5BC3-108D-F59D9BDC8740}"/>
              </a:ext>
            </a:extLst>
          </p:cNvPr>
          <p:cNvSpPr txBox="1"/>
          <p:nvPr/>
        </p:nvSpPr>
        <p:spPr>
          <a:xfrm>
            <a:off x="448056" y="2409375"/>
            <a:ext cx="4832803" cy="39471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u="sng" dirty="0"/>
              <a:t>Vision</a:t>
            </a:r>
          </a:p>
          <a:p>
            <a:pPr marL="114300" algn="ctr">
              <a:lnSpc>
                <a:spcPct val="90000"/>
              </a:lnSpc>
              <a:spcAft>
                <a:spcPts val="600"/>
              </a:spcAft>
            </a:pPr>
            <a:endParaRPr lang="en-US" sz="2000" b="1" u="sng" dirty="0"/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You must learn to think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Vision is the ability to see the fact and the possibility of your thought 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For Instance, you have a dream to have a car plant, Until you begin to see your car plant in your mind, your motivation and drive will not last long. 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The different between a failure and an achiever is that the later converted his thought to a clearer picture and reality in his mind, and the excitement of what he saw helped him not to give up.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endParaRPr lang="en-US" sz="2000" b="1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C97728-78C9-17B3-A87B-F2D8E8BC1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CC7F7-83B0-466E-9A1F-4BA814E56F5A}" type="datetime1">
              <a:rPr lang="en-GB" smtClean="0"/>
              <a:t>27/07/2024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57C10E-6522-61D6-9113-983D138AB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 David Okorochukwu</a:t>
            </a:r>
          </a:p>
        </p:txBody>
      </p:sp>
    </p:spTree>
    <p:extLst>
      <p:ext uri="{BB962C8B-B14F-4D97-AF65-F5344CB8AC3E}">
        <p14:creationId xmlns:p14="http://schemas.microsoft.com/office/powerpoint/2010/main" val="2558753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ild looking at a world map">
            <a:extLst>
              <a:ext uri="{FF2B5EF4-FFF2-40B4-BE49-F238E27FC236}">
                <a16:creationId xmlns:a16="http://schemas.microsoft.com/office/drawing/2014/main" id="{3684E0FA-F167-F59A-4C4A-B6E69A16A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02" r="-2" b="9924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7" name="Picture 6" descr="Person with binoculars illustration">
            <a:extLst>
              <a:ext uri="{FF2B5EF4-FFF2-40B4-BE49-F238E27FC236}">
                <a16:creationId xmlns:a16="http://schemas.microsoft.com/office/drawing/2014/main" id="{1E3B7946-C929-2B43-7F6C-4F65CD32E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8" r="-2" b="10478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0CAB6C-EA8F-309E-3A03-3E4E4945A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400" b="1" dirty="0">
                <a:solidFill>
                  <a:schemeClr val="accent2">
                    <a:lumMod val="50000"/>
                  </a:schemeClr>
                </a:solidFill>
              </a:rPr>
              <a:t>Practical Approach to </a:t>
            </a:r>
            <a:r>
              <a:rPr lang="en-US" sz="3400" b="1" kern="1200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having a big Dream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44D92B-7797-5BC3-108D-F59D9BDC8740}"/>
              </a:ext>
            </a:extLst>
          </p:cNvPr>
          <p:cNvSpPr txBox="1"/>
          <p:nvPr/>
        </p:nvSpPr>
        <p:spPr>
          <a:xfrm>
            <a:off x="448056" y="2512611"/>
            <a:ext cx="4832803" cy="36643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u="sng" dirty="0"/>
              <a:t>Guardianship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As part of getting Knowledge, you must look for a guardian who knows more than you to guild you make the right steps.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Our society recorded drastic decline in productivity when we deliberately started abusing mentorship and apprenticeship.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No reasonable person will dive into the ocean in search for resources without being trained and guided.  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endParaRPr lang="en-US" sz="2000" b="1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289721-660D-DE7D-43C2-E36BC670A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992C3-D19A-440D-8733-C616818BF75D}" type="datetime1">
              <a:rPr lang="en-GB" smtClean="0"/>
              <a:t>27/07/2024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2C72D6-AA23-AD3C-D26E-6C730CA0D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 David Okorochukwu</a:t>
            </a:r>
          </a:p>
        </p:txBody>
      </p:sp>
    </p:spTree>
    <p:extLst>
      <p:ext uri="{BB962C8B-B14F-4D97-AF65-F5344CB8AC3E}">
        <p14:creationId xmlns:p14="http://schemas.microsoft.com/office/powerpoint/2010/main" val="2833031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0CAB6C-EA8F-309E-3A03-3E4E4945A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Practical Approach to having a big Dream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44D92B-7797-5BC3-108D-F59D9BDC8740}"/>
              </a:ext>
            </a:extLst>
          </p:cNvPr>
          <p:cNvSpPr txBox="1"/>
          <p:nvPr/>
        </p:nvSpPr>
        <p:spPr>
          <a:xfrm>
            <a:off x="838201" y="2482589"/>
            <a:ext cx="3816096" cy="3694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u="sng" dirty="0"/>
              <a:t>Write the dream &amp; vision down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b="1" dirty="0"/>
              <a:t>Because its going to be a Long journey please write the dream down.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b="1" dirty="0"/>
              <a:t>Distractions and engagement may deviate your mind from the dream, but that which is written is always preserved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b="1" dirty="0"/>
              <a:t>Some dreams are transferable, imagine they were not written down in the point of conception</a:t>
            </a:r>
          </a:p>
          <a:p>
            <a:pPr marL="1143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/>
          </a:p>
        </p:txBody>
      </p:sp>
      <p:pic>
        <p:nvPicPr>
          <p:cNvPr id="5" name="Content Placeholder 4" descr="Child looking at a world map">
            <a:extLst>
              <a:ext uri="{FF2B5EF4-FFF2-40B4-BE49-F238E27FC236}">
                <a16:creationId xmlns:a16="http://schemas.microsoft.com/office/drawing/2014/main" id="{3684E0FA-F167-F59A-4C4A-B6E69A16A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15" r="-1" b="6439"/>
          <a:stretch/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3" name="Content Placeholder 4" descr="Person writing on notebook">
            <a:extLst>
              <a:ext uri="{FF2B5EF4-FFF2-40B4-BE49-F238E27FC236}">
                <a16:creationId xmlns:a16="http://schemas.microsoft.com/office/drawing/2014/main" id="{2E15839E-3E24-5CB0-428E-1E76F08CA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37"/>
          <a:stretch/>
        </p:blipFill>
        <p:spPr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97EE6-A136-28D5-54B6-D76F13205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9DAF7-12EE-4DA3-846C-BD920C27D068}" type="datetime1">
              <a:rPr lang="en-GB" smtClean="0"/>
              <a:t>27/07/2024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524A5E-9E36-9EDB-52C8-D118F8653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 David Okorochukwu</a:t>
            </a:r>
          </a:p>
        </p:txBody>
      </p:sp>
    </p:spTree>
    <p:extLst>
      <p:ext uri="{BB962C8B-B14F-4D97-AF65-F5344CB8AC3E}">
        <p14:creationId xmlns:p14="http://schemas.microsoft.com/office/powerpoint/2010/main" val="2900743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8899FB-ABEC-3307-E991-FC1DA51A1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Dream is not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C9E1F2-A5FD-F94E-CC2F-652AFC313CBA}"/>
              </a:ext>
            </a:extLst>
          </p:cNvPr>
          <p:cNvSpPr txBox="1"/>
          <p:nvPr/>
        </p:nvSpPr>
        <p:spPr>
          <a:xfrm>
            <a:off x="645066" y="2031101"/>
            <a:ext cx="4282984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/>
              <a:t>Dream is not a wish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/>
              <a:t>It is not a mere assumption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/>
              <a:t>I just want to be rich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/>
              <a:t>I just want to get married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/>
              <a:t>I just want to be a graduate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/>
              <a:t>The worst is not having anything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15" descr="Stop Bee">
            <a:extLst>
              <a:ext uri="{FF2B5EF4-FFF2-40B4-BE49-F238E27FC236}">
                <a16:creationId xmlns:a16="http://schemas.microsoft.com/office/drawing/2014/main" id="{CFFF6C7E-8E6B-5450-BAEC-32B88D81B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676" y="650494"/>
            <a:ext cx="5324142" cy="5324142"/>
          </a:xfrm>
          <a:prstGeom prst="rect">
            <a:avLst/>
          </a:prstGeom>
        </p:spPr>
      </p:pic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7EAE60C4-1F88-1494-0DA9-9552EFDCC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BA92C-DD48-4E82-8AB7-631E95BA872B}" type="datetime1">
              <a:rPr lang="en-GB" smtClean="0"/>
              <a:t>27/07/2024</a:t>
            </a:fld>
            <a:endParaRPr lang="en-GB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794F7FBE-659A-FFCD-958A-9E61C6EF7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 David Okorochukwu</a:t>
            </a:r>
          </a:p>
        </p:txBody>
      </p:sp>
    </p:spTree>
    <p:extLst>
      <p:ext uri="{BB962C8B-B14F-4D97-AF65-F5344CB8AC3E}">
        <p14:creationId xmlns:p14="http://schemas.microsoft.com/office/powerpoint/2010/main" val="109546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Woman holding white mug">
            <a:extLst>
              <a:ext uri="{FF2B5EF4-FFF2-40B4-BE49-F238E27FC236}">
                <a16:creationId xmlns:a16="http://schemas.microsoft.com/office/drawing/2014/main" id="{D9778B2E-B40B-A51F-A918-C1CECD64A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80" r="-2" b="9946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15" name="Content Placeholder 14" descr="Silver diamond-studded crown on a black pillow">
            <a:extLst>
              <a:ext uri="{FF2B5EF4-FFF2-40B4-BE49-F238E27FC236}">
                <a16:creationId xmlns:a16="http://schemas.microsoft.com/office/drawing/2014/main" id="{1EBFF70A-F810-EA5E-4AD2-9BAC225120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6" r="-2" b="5274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45" name="Freeform: Shape 44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7" name="Freeform: Shape 46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8899FB-ABEC-3307-E991-FC1DA51A1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If You must have dream, please let it be big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C9E1F2-A5FD-F94E-CC2F-652AFC313CBA}"/>
              </a:ext>
            </a:extLst>
          </p:cNvPr>
          <p:cNvSpPr txBox="1"/>
          <p:nvPr/>
        </p:nvSpPr>
        <p:spPr>
          <a:xfrm>
            <a:off x="448056" y="2512611"/>
            <a:ext cx="4832803" cy="366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Your Dream  should  belong to Any of the following:</a:t>
            </a:r>
          </a:p>
          <a:p>
            <a:pPr marL="4000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Economic influence </a:t>
            </a:r>
          </a:p>
          <a:p>
            <a:pPr marL="4000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Social Influence</a:t>
            </a:r>
          </a:p>
          <a:p>
            <a:pPr marL="4000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Technology and Scientific Influence</a:t>
            </a:r>
          </a:p>
          <a:p>
            <a:pPr marL="4000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Spiritual Influence (for pastors) </a:t>
            </a:r>
          </a:p>
          <a:p>
            <a:pPr marL="4000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F2B23D57-7CB5-CA0B-AFED-F45316935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66AD8-511F-412B-8E8D-06F420D2727B}" type="datetime1">
              <a:rPr lang="en-GB" smtClean="0"/>
              <a:t>27/07/2024</a:t>
            </a:fld>
            <a:endParaRPr lang="en-GB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B68DBA49-BE96-2F09-AED9-7320FE137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 David Okorochukwu</a:t>
            </a:r>
          </a:p>
        </p:txBody>
      </p:sp>
    </p:spTree>
    <p:extLst>
      <p:ext uri="{BB962C8B-B14F-4D97-AF65-F5344CB8AC3E}">
        <p14:creationId xmlns:p14="http://schemas.microsoft.com/office/powerpoint/2010/main" val="3769022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8899FB-ABEC-3307-E991-FC1DA51A1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Dream is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C9E1F2-A5FD-F94E-CC2F-652AFC313CBA}"/>
              </a:ext>
            </a:extLst>
          </p:cNvPr>
          <p:cNvSpPr txBox="1"/>
          <p:nvPr/>
        </p:nvSpPr>
        <p:spPr>
          <a:xfrm>
            <a:off x="645066" y="2031101"/>
            <a:ext cx="4282984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Tangible thing  I must achieve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I want to represent my country in Olympic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I want to get to the position to influence the educational system of my country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I want to be an economic and financial constant to companies and even nations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I want to build a business that will employ thousands of people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I want to have the designer factory </a:t>
            </a:r>
            <a:r>
              <a:rPr lang="en-US" b="1" dirty="0" err="1"/>
              <a:t>etc</a:t>
            </a:r>
            <a:endParaRPr lang="en-US" b="1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 descr="Checkmark with solid fill">
            <a:extLst>
              <a:ext uri="{FF2B5EF4-FFF2-40B4-BE49-F238E27FC236}">
                <a16:creationId xmlns:a16="http://schemas.microsoft.com/office/drawing/2014/main" id="{0D7A22C9-AD4D-E88D-276B-0A7633A6DE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1407" y="2570012"/>
            <a:ext cx="914400" cy="91440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C74572-BA85-9C40-03B4-2862D4A38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DCAA9-457A-4BE8-B643-97234D039AE8}" type="datetime1">
              <a:rPr lang="en-GB" smtClean="0"/>
              <a:t>27/07/2024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D51B26-2AA5-6EDE-8786-ACB1946C8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 David Okorochukwu</a:t>
            </a:r>
          </a:p>
        </p:txBody>
      </p:sp>
    </p:spTree>
    <p:extLst>
      <p:ext uri="{BB962C8B-B14F-4D97-AF65-F5344CB8AC3E}">
        <p14:creationId xmlns:p14="http://schemas.microsoft.com/office/powerpoint/2010/main" val="1581699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7796B-966A-4209-3953-01F02190E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/>
              <a:t>Goals are practical steps, plans and action </a:t>
            </a:r>
            <a:br>
              <a:rPr lang="en-GB" dirty="0"/>
            </a:br>
            <a:r>
              <a:rPr lang="en-GB" dirty="0"/>
              <a:t>you are walking towards achieving your dream</a:t>
            </a:r>
          </a:p>
        </p:txBody>
      </p:sp>
      <p:pic>
        <p:nvPicPr>
          <p:cNvPr id="7" name="Picture 6" descr="A diagram of a goal setting&#10;&#10;Description automatically generated">
            <a:extLst>
              <a:ext uri="{FF2B5EF4-FFF2-40B4-BE49-F238E27FC236}">
                <a16:creationId xmlns:a16="http://schemas.microsoft.com/office/drawing/2014/main" id="{B1DBA9C9-9C96-8082-E8DC-D163E95DB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62" y="1722389"/>
            <a:ext cx="9645663" cy="4504794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E7D0E48C-9C26-03E5-066D-8FD190076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D2832-077B-4587-AC32-BBE98038C1D0}" type="datetime1">
              <a:rPr lang="en-GB" smtClean="0"/>
              <a:t>27/07/2024</a:t>
            </a:fld>
            <a:endParaRPr lang="en-GB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50208AF-FA95-276E-48E3-95C06BF7A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 David Okorochukwu</a:t>
            </a:r>
          </a:p>
        </p:txBody>
      </p:sp>
    </p:spTree>
    <p:extLst>
      <p:ext uri="{BB962C8B-B14F-4D97-AF65-F5344CB8AC3E}">
        <p14:creationId xmlns:p14="http://schemas.microsoft.com/office/powerpoint/2010/main" val="2915347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BA1806-2EF9-EE0E-C151-9397A90FA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dirty="0">
                <a:solidFill>
                  <a:srgbClr val="00B0F0"/>
                </a:solidFill>
              </a:rPr>
              <a:t>Goal is the ladder to climb to the dream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F24A95-63BD-8742-F8E2-E3400C5A6373}"/>
              </a:ext>
            </a:extLst>
          </p:cNvPr>
          <p:cNvSpPr txBox="1"/>
          <p:nvPr/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life experience is more frustrating than having a dream with no set goals to achieving them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 descr="A person looking through a telescope on a graph">
            <a:extLst>
              <a:ext uri="{FF2B5EF4-FFF2-40B4-BE49-F238E27FC236}">
                <a16:creationId xmlns:a16="http://schemas.microsoft.com/office/drawing/2014/main" id="{4BEEE010-61C3-3D1D-754C-749BFFC09C3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0" r="9628" b="-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A1FA55A-CE57-D6C6-165B-2BDA83CFA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4CF83-EFA4-4975-B042-F497DED6CC38}" type="datetime1">
              <a:rPr lang="en-GB" smtClean="0"/>
              <a:t>27/07/2024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B1E32C5-2470-35E1-2F68-532410689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 David Okorochukwu</a:t>
            </a:r>
          </a:p>
        </p:txBody>
      </p:sp>
    </p:spTree>
    <p:extLst>
      <p:ext uri="{BB962C8B-B14F-4D97-AF65-F5344CB8AC3E}">
        <p14:creationId xmlns:p14="http://schemas.microsoft.com/office/powerpoint/2010/main" val="705942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BA1806-2EF9-EE0E-C151-9397A90FA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dirty="0">
                <a:solidFill>
                  <a:srgbClr val="00B0F0"/>
                </a:solidFill>
              </a:rPr>
              <a:t>Challenges associated with Dreams and Goals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F24A95-63BD-8742-F8E2-E3400C5A6373}"/>
              </a:ext>
            </a:extLst>
          </p:cNvPr>
          <p:cNvSpPr txBox="1"/>
          <p:nvPr/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457200" indent="-4572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Because they are not tangible, some concluded them to be mere illusion</a:t>
            </a:r>
          </a:p>
          <a:p>
            <a:pPr marL="457200" indent="-4572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beings are drawn to their natural reality hence, run after their present accessible and reachable. </a:t>
            </a:r>
          </a:p>
          <a:p>
            <a:pPr marL="457200" indent="-4572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very difficult to think about the future you haven’t seen let alone planning for it.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 descr="A person looking through a telescope on a graph">
            <a:extLst>
              <a:ext uri="{FF2B5EF4-FFF2-40B4-BE49-F238E27FC236}">
                <a16:creationId xmlns:a16="http://schemas.microsoft.com/office/drawing/2014/main" id="{4BEEE010-61C3-3D1D-754C-749BFFC09C3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0" r="9628" b="-1"/>
          <a:stretch/>
        </p:blipFill>
        <p:spPr>
          <a:xfrm>
            <a:off x="6095999" y="856180"/>
            <a:ext cx="5425410" cy="5259296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178271-5864-74EA-7049-49DF823AB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718FC-B0F3-4784-9795-2F7ADA18A49C}" type="datetime1">
              <a:rPr lang="en-GB" smtClean="0"/>
              <a:t>27/07/2024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FD2A4-60E9-AA49-C1C7-5A6803165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 David Okorochukwu</a:t>
            </a:r>
          </a:p>
        </p:txBody>
      </p:sp>
    </p:spTree>
    <p:extLst>
      <p:ext uri="{BB962C8B-B14F-4D97-AF65-F5344CB8AC3E}">
        <p14:creationId xmlns:p14="http://schemas.microsoft.com/office/powerpoint/2010/main" val="1481040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BA1806-2EF9-EE0E-C151-9397A90FA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dirty="0">
                <a:solidFill>
                  <a:srgbClr val="00B0F0"/>
                </a:solidFill>
              </a:rPr>
              <a:t>Challenges associated with Dreams and Goals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F24A95-63BD-8742-F8E2-E3400C5A6373}"/>
              </a:ext>
            </a:extLst>
          </p:cNvPr>
          <p:cNvSpPr txBox="1"/>
          <p:nvPr/>
        </p:nvSpPr>
        <p:spPr>
          <a:xfrm>
            <a:off x="355197" y="2330505"/>
            <a:ext cx="5425410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Opportunity to work towards your goal</a:t>
            </a:r>
          </a:p>
          <a:p>
            <a:pPr marL="457200" indent="-4572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Constraint to develop by  acquiring more knowledge and skills</a:t>
            </a:r>
          </a:p>
          <a:p>
            <a:pPr marL="457200" indent="-4572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360-degree Distractions </a:t>
            </a:r>
          </a:p>
          <a:p>
            <a:pPr marL="457200" indent="-4572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Impatient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 descr="A person looking through a telescope on a graph">
            <a:extLst>
              <a:ext uri="{FF2B5EF4-FFF2-40B4-BE49-F238E27FC236}">
                <a16:creationId xmlns:a16="http://schemas.microsoft.com/office/drawing/2014/main" id="{4BEEE010-61C3-3D1D-754C-749BFFC09C3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0" r="9628" b="-1"/>
          <a:stretch/>
        </p:blipFill>
        <p:spPr>
          <a:xfrm>
            <a:off x="6095999" y="856180"/>
            <a:ext cx="5425410" cy="5259296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897DA3-2922-61A9-8623-DB707AB9C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4E56C-6414-4260-863E-A7B95749BC54}" type="datetime1">
              <a:rPr lang="en-GB" smtClean="0"/>
              <a:t>27/07/2024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5BCACC-F479-8E07-08F7-9CE4C9D54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 David Okorochukwu</a:t>
            </a:r>
          </a:p>
        </p:txBody>
      </p:sp>
    </p:spTree>
    <p:extLst>
      <p:ext uri="{BB962C8B-B14F-4D97-AF65-F5344CB8AC3E}">
        <p14:creationId xmlns:p14="http://schemas.microsoft.com/office/powerpoint/2010/main" val="1016056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B5DF61-8649-B2DB-1FEA-B2ADD0AA9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3700">
                <a:solidFill>
                  <a:srgbClr val="FFFFFF"/>
                </a:solidFill>
              </a:rPr>
              <a:t>GOALS SETTING AND ACHIEVEMENT </a:t>
            </a:r>
            <a:endParaRPr lang="en-GB" sz="3700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45282-8433-C67F-09E0-3BE484AE0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4248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GB" sz="1100">
                <a:solidFill>
                  <a:srgbClr val="FFFFFF"/>
                </a:solidFill>
              </a:rPr>
              <a:t>By David Okorochukwu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AA448-19AE-6B83-6B37-5E7EF4A342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ACE9299F-B99A-407D-B487-48999F72276A}" type="datetime1">
              <a:rPr lang="en-GB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27/07/2024</a:t>
            </a:fld>
            <a:endParaRPr lang="en-GB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9EDAAF1C-F922-6681-E0A1-22D2574091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2768331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57191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FBC7ED-522F-51C4-1FB1-257944370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I need help please, </a:t>
            </a:r>
          </a:p>
        </p:txBody>
      </p:sp>
      <p:pic>
        <p:nvPicPr>
          <p:cNvPr id="5" name="Content Placeholder 4" descr="Man repairing bicycle">
            <a:extLst>
              <a:ext uri="{FF2B5EF4-FFF2-40B4-BE49-F238E27FC236}">
                <a16:creationId xmlns:a16="http://schemas.microsoft.com/office/drawing/2014/main" id="{EB61E9C1-7362-C952-CFFE-D41FFA176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467" y="2537005"/>
            <a:ext cx="5652568" cy="37683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D1C2D9-5C66-79EA-4A4C-4086AC54A75E}"/>
              </a:ext>
            </a:extLst>
          </p:cNvPr>
          <p:cNvSpPr txBox="1"/>
          <p:nvPr/>
        </p:nvSpPr>
        <p:spPr>
          <a:xfrm>
            <a:off x="2166938" y="2060588"/>
            <a:ext cx="2247963" cy="330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86384">
              <a:spcAft>
                <a:spcPts val="600"/>
              </a:spcAft>
            </a:pPr>
            <a:r>
              <a:rPr lang="en-GB" sz="1548" kern="1200" dirty="0">
                <a:solidFill>
                  <a:srgbClr val="002060"/>
                </a:solidFill>
                <a:latin typeface="Amasis MT Pro Black" panose="02040A04050005020304" pitchFamily="18" charset="0"/>
                <a:ea typeface="+mn-ea"/>
                <a:cs typeface="+mn-cs"/>
              </a:rPr>
              <a:t>Let's Fix Things</a:t>
            </a:r>
            <a:endParaRPr lang="en-GB" dirty="0">
              <a:solidFill>
                <a:srgbClr val="002060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F5EB3E-E94B-C26B-7F19-30876B0128EF}"/>
              </a:ext>
            </a:extLst>
          </p:cNvPr>
          <p:cNvSpPr txBox="1"/>
          <p:nvPr/>
        </p:nvSpPr>
        <p:spPr>
          <a:xfrm>
            <a:off x="1879906" y="2682412"/>
            <a:ext cx="2822028" cy="3806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45745" indent="-245745" defTabSz="786384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548" kern="1200" dirty="0">
                <a:solidFill>
                  <a:schemeClr val="tx1"/>
                </a:solidFill>
                <a:latin typeface="Amasis MT Pro Black" panose="020F0502020204030204" pitchFamily="18" charset="0"/>
                <a:ea typeface="+mn-ea"/>
                <a:cs typeface="+mn-cs"/>
              </a:rPr>
              <a:t>Start Thinking today</a:t>
            </a:r>
          </a:p>
          <a:p>
            <a:pPr marL="245745" indent="-245745" defTabSz="786384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548" kern="1200" dirty="0">
                <a:solidFill>
                  <a:schemeClr val="tx1"/>
                </a:solidFill>
                <a:latin typeface="Amasis MT Pro Black" panose="020F0502020204030204" pitchFamily="18" charset="0"/>
                <a:ea typeface="+mn-ea"/>
                <a:cs typeface="+mn-cs"/>
              </a:rPr>
              <a:t>Get rid of junk thoughts</a:t>
            </a:r>
          </a:p>
          <a:p>
            <a:pPr marL="245745" indent="-245745" defTabSz="786384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548" kern="1200" dirty="0">
                <a:solidFill>
                  <a:schemeClr val="tx1"/>
                </a:solidFill>
                <a:latin typeface="Amasis MT Pro Black" panose="020F0502020204030204" pitchFamily="18" charset="0"/>
                <a:ea typeface="+mn-ea"/>
                <a:cs typeface="+mn-cs"/>
              </a:rPr>
              <a:t>Get rid of distractions </a:t>
            </a:r>
          </a:p>
          <a:p>
            <a:pPr marL="245745" indent="-245745" defTabSz="786384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548" kern="1200" dirty="0">
                <a:solidFill>
                  <a:schemeClr val="tx1"/>
                </a:solidFill>
                <a:latin typeface="Amasis MT Pro Black" panose="020F0502020204030204" pitchFamily="18" charset="0"/>
                <a:ea typeface="+mn-ea"/>
                <a:cs typeface="+mn-cs"/>
              </a:rPr>
              <a:t>Make decisions</a:t>
            </a:r>
          </a:p>
          <a:p>
            <a:pPr marL="245745" indent="-245745" defTabSz="786384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548" kern="1200" dirty="0">
                <a:solidFill>
                  <a:schemeClr val="tx1"/>
                </a:solidFill>
                <a:latin typeface="Amasis MT Pro Black" panose="020F0502020204030204" pitchFamily="18" charset="0"/>
                <a:ea typeface="+mn-ea"/>
                <a:cs typeface="+mn-cs"/>
              </a:rPr>
              <a:t>Think </a:t>
            </a:r>
            <a:r>
              <a:rPr lang="en-GB" sz="1548" dirty="0">
                <a:latin typeface="Amasis MT Pro Black" panose="020F0502020204030204" pitchFamily="18" charset="0"/>
              </a:rPr>
              <a:t>of</a:t>
            </a:r>
            <a:r>
              <a:rPr lang="en-GB" sz="1548" kern="1200" dirty="0">
                <a:solidFill>
                  <a:schemeClr val="tx1"/>
                </a:solidFill>
                <a:latin typeface="Amasis MT Pro Black" panose="020F0502020204030204" pitchFamily="18" charset="0"/>
                <a:ea typeface="+mn-ea"/>
                <a:cs typeface="+mn-cs"/>
              </a:rPr>
              <a:t> getting a coach or guardians</a:t>
            </a:r>
          </a:p>
          <a:p>
            <a:pPr marL="285750" indent="-28575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>
              <a:latin typeface="Amasis MT Pro Black" panose="020F0502020204030204" pitchFamily="18" charset="0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0947894-7040-E913-0F2B-8049DC6C5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08AA-1586-4743-AFFE-2A06B51C05C7}" type="datetime1">
              <a:rPr lang="en-GB" smtClean="0"/>
              <a:t>27/07/2024</a:t>
            </a:fld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9591C56-9EC1-D265-779A-B3D4EE2FE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 David Okorochukwu</a:t>
            </a:r>
          </a:p>
        </p:txBody>
      </p:sp>
    </p:spTree>
    <p:extLst>
      <p:ext uri="{BB962C8B-B14F-4D97-AF65-F5344CB8AC3E}">
        <p14:creationId xmlns:p14="http://schemas.microsoft.com/office/powerpoint/2010/main" val="3609334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FBC7ED-522F-51C4-1FB1-257944370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GB" sz="4000">
                <a:solidFill>
                  <a:srgbClr val="FFFFFF"/>
                </a:solidFill>
              </a:rPr>
              <a:t>I need help please,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D1C2D9-5C66-79EA-4A4C-4086AC54A75E}"/>
              </a:ext>
            </a:extLst>
          </p:cNvPr>
          <p:cNvSpPr txBox="1"/>
          <p:nvPr/>
        </p:nvSpPr>
        <p:spPr>
          <a:xfrm>
            <a:off x="4403698" y="1383354"/>
            <a:ext cx="2431513" cy="280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21792">
              <a:spcAft>
                <a:spcPts val="600"/>
              </a:spcAft>
            </a:pPr>
            <a:r>
              <a:rPr lang="en-GB" sz="1224" kern="1200" dirty="0">
                <a:solidFill>
                  <a:srgbClr val="002060"/>
                </a:solidFill>
                <a:latin typeface="Amasis MT Pro Black" panose="02040A04050005020304" pitchFamily="18" charset="0"/>
                <a:ea typeface="+mn-ea"/>
                <a:cs typeface="+mn-cs"/>
              </a:rPr>
              <a:t>Ask Yourself this questions</a:t>
            </a:r>
            <a:endParaRPr lang="en-GB" dirty="0">
              <a:solidFill>
                <a:srgbClr val="002060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F5EB3E-E94B-C26B-7F19-30876B0128EF}"/>
              </a:ext>
            </a:extLst>
          </p:cNvPr>
          <p:cNvSpPr txBox="1"/>
          <p:nvPr/>
        </p:nvSpPr>
        <p:spPr>
          <a:xfrm>
            <a:off x="4287267" y="1966506"/>
            <a:ext cx="2664376" cy="3884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4310" indent="-194310" defTabSz="621792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24" kern="1200" dirty="0">
                <a:solidFill>
                  <a:schemeClr val="tx1"/>
                </a:solidFill>
                <a:latin typeface="Amasis MT Pro Black" panose="020F0502020204030204" pitchFamily="18" charset="0"/>
                <a:ea typeface="+mn-ea"/>
                <a:cs typeface="+mn-cs"/>
              </a:rPr>
              <a:t>What do I want to achieve in this life?</a:t>
            </a:r>
          </a:p>
          <a:p>
            <a:pPr marL="194310" indent="-194310" defTabSz="621792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24" kern="1200" dirty="0">
                <a:solidFill>
                  <a:schemeClr val="tx1"/>
                </a:solidFill>
                <a:latin typeface="Amasis MT Pro Black" panose="020F0502020204030204" pitchFamily="18" charset="0"/>
                <a:ea typeface="+mn-ea"/>
                <a:cs typeface="+mn-cs"/>
              </a:rPr>
              <a:t>What steps should I follow to achieve this dream</a:t>
            </a:r>
          </a:p>
          <a:p>
            <a:pPr marL="194310" indent="-194310" defTabSz="621792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24" kern="1200" dirty="0">
                <a:solidFill>
                  <a:schemeClr val="tx1"/>
                </a:solidFill>
                <a:latin typeface="Amasis MT Pro Black" panose="020F0502020204030204" pitchFamily="18" charset="0"/>
                <a:ea typeface="+mn-ea"/>
                <a:cs typeface="+mn-cs"/>
              </a:rPr>
              <a:t>Who and what can help me  towards this goal </a:t>
            </a:r>
          </a:p>
          <a:p>
            <a:pPr marL="194310" indent="-194310" defTabSz="621792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24" kern="1200" dirty="0">
                <a:solidFill>
                  <a:schemeClr val="tx1"/>
                </a:solidFill>
                <a:latin typeface="Amasis MT Pro Black" panose="020F0502020204030204" pitchFamily="18" charset="0"/>
                <a:ea typeface="+mn-ea"/>
                <a:cs typeface="+mn-cs"/>
              </a:rPr>
              <a:t>What is the first step </a:t>
            </a:r>
            <a:r>
              <a:rPr lang="en-GB" sz="1224" dirty="0">
                <a:latin typeface="Amasis MT Pro Black" panose="020F0502020204030204" pitchFamily="18" charset="0"/>
              </a:rPr>
              <a:t>I need to </a:t>
            </a:r>
            <a:r>
              <a:rPr lang="en-GB" sz="1224" kern="1200" dirty="0">
                <a:solidFill>
                  <a:schemeClr val="tx1"/>
                </a:solidFill>
                <a:latin typeface="Amasis MT Pro Black" panose="020F0502020204030204" pitchFamily="18" charset="0"/>
                <a:ea typeface="+mn-ea"/>
                <a:cs typeface="+mn-cs"/>
              </a:rPr>
              <a:t>take</a:t>
            </a:r>
          </a:p>
          <a:p>
            <a:pPr marL="285750" indent="-28575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>
              <a:latin typeface="Amasis MT Pro Black" panose="020F0502020204030204" pitchFamily="18" charset="0"/>
            </a:endParaRPr>
          </a:p>
        </p:txBody>
      </p:sp>
      <p:pic>
        <p:nvPicPr>
          <p:cNvPr id="9" name="Content Placeholder 8" descr="Shoes on stairs">
            <a:extLst>
              <a:ext uri="{FF2B5EF4-FFF2-40B4-BE49-F238E27FC236}">
                <a16:creationId xmlns:a16="http://schemas.microsoft.com/office/drawing/2014/main" id="{AF43F202-F038-05EE-1459-963762E4D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150" y="1837384"/>
            <a:ext cx="4440735" cy="2972607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891166A1-EE2D-4E21-E790-66950AAD6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20316-FA93-48B7-A8CE-76A9B7AF7AD1}" type="datetime1">
              <a:rPr lang="en-GB" smtClean="0"/>
              <a:t>27/07/2024</a:t>
            </a:fld>
            <a:endParaRPr lang="en-GB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64D1AE2-DCB0-5D63-0AD4-566FBC7B4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 David Okorochukwu</a:t>
            </a:r>
          </a:p>
        </p:txBody>
      </p:sp>
    </p:spTree>
    <p:extLst>
      <p:ext uri="{BB962C8B-B14F-4D97-AF65-F5344CB8AC3E}">
        <p14:creationId xmlns:p14="http://schemas.microsoft.com/office/powerpoint/2010/main" val="4114442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artoon character leaning on a blue and blue letter&#10;&#10;Description automatically generated">
            <a:extLst>
              <a:ext uri="{FF2B5EF4-FFF2-40B4-BE49-F238E27FC236}">
                <a16:creationId xmlns:a16="http://schemas.microsoft.com/office/drawing/2014/main" id="{BE4AEE93-9928-1490-4611-2317130BCC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01" y="457200"/>
            <a:ext cx="7897454" cy="594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33CCAD-7D21-8750-3AD1-869E907FA49B}"/>
              </a:ext>
            </a:extLst>
          </p:cNvPr>
          <p:cNvSpPr txBox="1"/>
          <p:nvPr/>
        </p:nvSpPr>
        <p:spPr>
          <a:xfrm>
            <a:off x="4439265" y="5161935"/>
            <a:ext cx="3421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F0"/>
                </a:solidFill>
                <a:latin typeface="Amasis MT Pro Black" panose="02040A04050005020304" pitchFamily="18" charset="0"/>
              </a:rPr>
              <a:t>Question and Answer time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EED834F-4A12-F643-8AD3-C32C77D04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D4EEE-C2C1-4641-8B6B-E90673F6E8F8}" type="datetime1">
              <a:rPr lang="en-GB" smtClean="0"/>
              <a:t>27/07/2024</a:t>
            </a:fld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D09D87C-B0F2-36B1-96A9-5D7DCB763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 David Okorochukwu</a:t>
            </a:r>
          </a:p>
        </p:txBody>
      </p:sp>
    </p:spTree>
    <p:extLst>
      <p:ext uri="{BB962C8B-B14F-4D97-AF65-F5344CB8AC3E}">
        <p14:creationId xmlns:p14="http://schemas.microsoft.com/office/powerpoint/2010/main" val="4045412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52A37F-93B0-F6DF-B2B8-03A59580E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Our motivation </a:t>
            </a:r>
            <a:endParaRPr lang="en-GB" sz="3600">
              <a:solidFill>
                <a:schemeClr val="tx2"/>
              </a:solidFill>
            </a:endParaRPr>
          </a:p>
        </p:txBody>
      </p:sp>
      <p:pic>
        <p:nvPicPr>
          <p:cNvPr id="9" name="Graphic 8" descr="Crown">
            <a:extLst>
              <a:ext uri="{FF2B5EF4-FFF2-40B4-BE49-F238E27FC236}">
                <a16:creationId xmlns:a16="http://schemas.microsoft.com/office/drawing/2014/main" id="{011CFBBE-6FE8-495E-4037-10527C499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9191E-A9D9-651F-2412-7FF702E0B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>
                <a:solidFill>
                  <a:schemeClr val="tx2"/>
                </a:solidFill>
              </a:rPr>
              <a:t>Do you see a man skilled in his work?</a:t>
            </a:r>
          </a:p>
          <a:p>
            <a:pPr marL="0" indent="0">
              <a:buNone/>
            </a:pPr>
            <a:r>
              <a:rPr lang="en-US" sz="1800">
                <a:solidFill>
                  <a:schemeClr val="tx2"/>
                </a:solidFill>
              </a:rPr>
              <a:t>He will stand in the presence of kings; He will not stand in the presence of unknown (Prov. 22:29)</a:t>
            </a:r>
            <a:endParaRPr lang="en-GB" sz="1800">
              <a:solidFill>
                <a:schemeClr val="tx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CD4C5-4202-7E45-939A-8C202508B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By David Okorochukwu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91912-09F8-0224-E962-9AADF87062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4672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3E5A493-36C6-4D53-AF52-88E6EC67083B}" type="datetime1">
              <a:rPr lang="en-GB" smtClean="0"/>
              <a:pPr>
                <a:spcAft>
                  <a:spcPts val="600"/>
                </a:spcAft>
              </a:pPr>
              <a:t>27/07/2024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1814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3D778F-52F6-69FE-96D4-D3BBA31EE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Without Dreams, goals are mere illusion  </a:t>
            </a:r>
            <a:endParaRPr lang="en-GB" sz="4000">
              <a:solidFill>
                <a:srgbClr val="FFFFFF"/>
              </a:solidFill>
            </a:endParaRPr>
          </a:p>
        </p:txBody>
      </p:sp>
      <p:pic>
        <p:nvPicPr>
          <p:cNvPr id="5" name="Content Placeholder 4" descr="A person looking through a telescope on a graph">
            <a:extLst>
              <a:ext uri="{FF2B5EF4-FFF2-40B4-BE49-F238E27FC236}">
                <a16:creationId xmlns:a16="http://schemas.microsoft.com/office/drawing/2014/main" id="{3E308842-D86B-3ADD-0900-E8727AE75BE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203" y="1771389"/>
            <a:ext cx="6048682" cy="32536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B43340-36DB-EF35-F1F9-CD89A29218C6}"/>
              </a:ext>
            </a:extLst>
          </p:cNvPr>
          <p:cNvSpPr txBox="1"/>
          <p:nvPr/>
        </p:nvSpPr>
        <p:spPr>
          <a:xfrm>
            <a:off x="5867187" y="1771389"/>
            <a:ext cx="1859562" cy="856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30936">
              <a:spcAft>
                <a:spcPts val="600"/>
              </a:spcAft>
            </a:pPr>
            <a:r>
              <a:rPr lang="en-US" sz="1242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Big Question is, do you have a dream? if yes, how big is your dream</a:t>
            </a:r>
            <a:endParaRPr lang="en-GB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626A2-5C91-7F9F-741A-F729FEBE919E}"/>
              </a:ext>
            </a:extLst>
          </p:cNvPr>
          <p:cNvSpPr txBox="1"/>
          <p:nvPr/>
        </p:nvSpPr>
        <p:spPr>
          <a:xfrm>
            <a:off x="8772320" y="4216745"/>
            <a:ext cx="1859562" cy="819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30936">
              <a:spcAft>
                <a:spcPts val="600"/>
              </a:spcAft>
            </a:pPr>
            <a:r>
              <a:rPr lang="en-US" sz="1242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Think Big,</a:t>
            </a:r>
          </a:p>
          <a:p>
            <a:pPr defTabSz="630936">
              <a:spcAft>
                <a:spcPts val="600"/>
              </a:spcAft>
            </a:pPr>
            <a:r>
              <a:rPr lang="en-US" sz="1242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Plan Big</a:t>
            </a:r>
          </a:p>
          <a:p>
            <a:pPr defTabSz="630936">
              <a:spcAft>
                <a:spcPts val="600"/>
              </a:spcAft>
            </a:pPr>
            <a:r>
              <a:rPr lang="en-US" sz="1242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You can Start Small</a:t>
            </a:r>
            <a:endParaRPr lang="en-GB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7DAE74-6AAF-1998-0BD1-3CF4513F5087}"/>
              </a:ext>
            </a:extLst>
          </p:cNvPr>
          <p:cNvSpPr>
            <a:spLocks/>
          </p:cNvSpPr>
          <p:nvPr/>
        </p:nvSpPr>
        <p:spPr>
          <a:xfrm>
            <a:off x="4905052" y="4930459"/>
            <a:ext cx="1900431" cy="252951"/>
          </a:xfrm>
          <a:prstGeom prst="rect">
            <a:avLst/>
          </a:prstGeom>
        </p:spPr>
        <p:txBody>
          <a:bodyPr/>
          <a:lstStyle/>
          <a:p>
            <a:pPr defTabSz="630936">
              <a:spcAft>
                <a:spcPts val="600"/>
              </a:spcAft>
            </a:pPr>
            <a:fld id="{397A2521-130D-4A8F-B40A-4847272C2D31}" type="datetime1">
              <a:rPr lang="en-GB" sz="124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630936">
                <a:spcAft>
                  <a:spcPts val="600"/>
                </a:spcAft>
              </a:pPr>
              <a:t>27/07/2024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B03DF0-2A78-0FCE-92DE-72E6E08DD242}"/>
              </a:ext>
            </a:extLst>
          </p:cNvPr>
          <p:cNvSpPr>
            <a:spLocks/>
          </p:cNvSpPr>
          <p:nvPr/>
        </p:nvSpPr>
        <p:spPr>
          <a:xfrm>
            <a:off x="7122221" y="4930459"/>
            <a:ext cx="2850646" cy="252951"/>
          </a:xfrm>
          <a:prstGeom prst="rect">
            <a:avLst/>
          </a:prstGeom>
        </p:spPr>
        <p:txBody>
          <a:bodyPr/>
          <a:lstStyle/>
          <a:p>
            <a:pPr defTabSz="630936">
              <a:spcAft>
                <a:spcPts val="600"/>
              </a:spcAft>
            </a:pPr>
            <a:r>
              <a:rPr lang="en-GB" sz="124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David Okorochukwu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551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8193" y="0"/>
            <a:ext cx="8453797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4067739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BDF0FE-908D-FC60-77F1-D357E3F34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2" y="637763"/>
            <a:ext cx="2568804" cy="16316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Learn from the Billionaires  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370BF50-8C0C-F4CD-DA5C-2B78D58EEB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331735" y="1294644"/>
            <a:ext cx="1627275" cy="3135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A37C12B4-0862-4084-ACA9-4EACA8D8CE60}" type="datetime1">
              <a:rPr lang="en-US" sz="900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7/27/2024</a:t>
            </a:fld>
            <a:endParaRPr lang="en-US" sz="900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2" y="2794337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5360B5E-FBA5-3702-9C9E-B90912B78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349845" y="5226028"/>
            <a:ext cx="1663495" cy="3135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sz="900" kern="120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By David Okorochukwu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72B0EE-6BDC-0E70-53C9-5EDF125B0531}"/>
              </a:ext>
            </a:extLst>
          </p:cNvPr>
          <p:cNvSpPr txBox="1"/>
          <p:nvPr/>
        </p:nvSpPr>
        <p:spPr>
          <a:xfrm>
            <a:off x="1168114" y="3000923"/>
            <a:ext cx="2557542" cy="1313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</a:rPr>
              <a:t>Innoson</a:t>
            </a:r>
            <a:r>
              <a:rPr lang="en-US" sz="1600" b="1" dirty="0">
                <a:solidFill>
                  <a:schemeClr val="bg1"/>
                </a:solidFill>
              </a:rPr>
              <a:t> Started from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</a:rPr>
              <a:t>Apprenticeship</a:t>
            </a:r>
          </a:p>
        </p:txBody>
      </p:sp>
      <p:pic>
        <p:nvPicPr>
          <p:cNvPr id="5" name="Content Placeholder 4" descr="A person standing next to a car&#10;&#10;Description automatically generated">
            <a:extLst>
              <a:ext uri="{FF2B5EF4-FFF2-40B4-BE49-F238E27FC236}">
                <a16:creationId xmlns:a16="http://schemas.microsoft.com/office/drawing/2014/main" id="{061F1612-77F3-9178-E32A-FE604C067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93" b="1"/>
          <a:stretch/>
        </p:blipFill>
        <p:spPr>
          <a:xfrm>
            <a:off x="4666834" y="637761"/>
            <a:ext cx="6365960" cy="557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24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DF0FE-908D-FC60-77F1-D357E3F34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Learn from the Billionaires  </a:t>
            </a:r>
            <a:endParaRPr lang="en-GB" dirty="0"/>
          </a:p>
        </p:txBody>
      </p:sp>
      <p:pic>
        <p:nvPicPr>
          <p:cNvPr id="7" name="Content Placeholder 6" descr="A person in a suit and tie&#10;&#10;Description automatically generated">
            <a:extLst>
              <a:ext uri="{FF2B5EF4-FFF2-40B4-BE49-F238E27FC236}">
                <a16:creationId xmlns:a16="http://schemas.microsoft.com/office/drawing/2014/main" id="{63E3CFE3-4E3A-85CE-1D43-92DAAB7EF6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608" y="1690688"/>
            <a:ext cx="9361069" cy="4474138"/>
          </a:xfr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D95B430-00DD-E2E9-5E92-D79AFD45C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A37FA-D31C-4D31-A27F-CE8C719D0190}" type="datetime1">
              <a:rPr lang="en-GB" smtClean="0"/>
              <a:t>27/07/2024</a:t>
            </a:fld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634268D-4087-0D78-EA1A-08BE5E708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 David Okorochukwu</a:t>
            </a:r>
          </a:p>
        </p:txBody>
      </p:sp>
    </p:spTree>
    <p:extLst>
      <p:ext uri="{BB962C8B-B14F-4D97-AF65-F5344CB8AC3E}">
        <p14:creationId xmlns:p14="http://schemas.microsoft.com/office/powerpoint/2010/main" val="3411546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D871AF-9A5B-CD58-316A-A8FAED11B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/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bigger problem is that Most </a:t>
            </a:r>
            <a:b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young people don’t even have dreams </a:t>
            </a:r>
            <a:b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1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61B94DD-6595-EF56-6481-4746D9F23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 David Okorochukwu</a:t>
            </a:r>
          </a:p>
        </p:txBody>
      </p:sp>
      <p:pic>
        <p:nvPicPr>
          <p:cNvPr id="5" name="Content Placeholder 4" descr="Skyscrapers shown from view looking up">
            <a:extLst>
              <a:ext uri="{FF2B5EF4-FFF2-40B4-BE49-F238E27FC236}">
                <a16:creationId xmlns:a16="http://schemas.microsoft.com/office/drawing/2014/main" id="{41701160-C1D2-FE8B-BA76-A4F5E28191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28" y="1017407"/>
            <a:ext cx="7225748" cy="4823186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ACE365E-7515-AFD2-198E-4982F768CB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E3BCDDE4-D175-4AB0-BF2E-E45DDCE47CC1}" type="datetime1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7/27/2024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68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ild looking at a world map">
            <a:extLst>
              <a:ext uri="{FF2B5EF4-FFF2-40B4-BE49-F238E27FC236}">
                <a16:creationId xmlns:a16="http://schemas.microsoft.com/office/drawing/2014/main" id="{3684E0FA-F167-F59A-4C4A-B6E69A16A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02" r="-2" b="9924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7" name="Picture 6" descr="Person with binoculars illustration">
            <a:extLst>
              <a:ext uri="{FF2B5EF4-FFF2-40B4-BE49-F238E27FC236}">
                <a16:creationId xmlns:a16="http://schemas.microsoft.com/office/drawing/2014/main" id="{1E3B7946-C929-2B43-7F6C-4F65CD32E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8" r="-2" b="10478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0CAB6C-EA8F-309E-3A03-3E4E4945A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400" b="1" kern="1200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Keys to having a big Dream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44D92B-7797-5BC3-108D-F59D9BDC8740}"/>
              </a:ext>
            </a:extLst>
          </p:cNvPr>
          <p:cNvSpPr txBox="1"/>
          <p:nvPr/>
        </p:nvSpPr>
        <p:spPr>
          <a:xfrm>
            <a:off x="448056" y="2512611"/>
            <a:ext cx="4832803" cy="366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Right Knowledge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Vision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Guardianship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Write the dream &amp; vision down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Set A Goal to meat Your dream 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C711FA1-F334-6060-CA83-815E1E776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D7C11-414E-4F55-9E83-6D5B50C57CC2}" type="datetime1">
              <a:rPr lang="en-GB" smtClean="0"/>
              <a:t>27/07/2024</a:t>
            </a:fld>
            <a:endParaRPr lang="en-GB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E1314A9C-3FA5-2821-DD7F-BD6F36D5B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 David Okorochukwu</a:t>
            </a:r>
          </a:p>
        </p:txBody>
      </p:sp>
    </p:spTree>
    <p:extLst>
      <p:ext uri="{BB962C8B-B14F-4D97-AF65-F5344CB8AC3E}">
        <p14:creationId xmlns:p14="http://schemas.microsoft.com/office/powerpoint/2010/main" val="345830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ild looking at a world map">
            <a:extLst>
              <a:ext uri="{FF2B5EF4-FFF2-40B4-BE49-F238E27FC236}">
                <a16:creationId xmlns:a16="http://schemas.microsoft.com/office/drawing/2014/main" id="{3684E0FA-F167-F59A-4C4A-B6E69A16A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02" r="-2" b="9924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7" name="Picture 6" descr="Person with binoculars illustration">
            <a:extLst>
              <a:ext uri="{FF2B5EF4-FFF2-40B4-BE49-F238E27FC236}">
                <a16:creationId xmlns:a16="http://schemas.microsoft.com/office/drawing/2014/main" id="{1E3B7946-C929-2B43-7F6C-4F65CD32E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8" r="-2" b="10478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0CAB6C-EA8F-309E-3A03-3E4E4945A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400" b="1" dirty="0">
                <a:solidFill>
                  <a:schemeClr val="accent2">
                    <a:lumMod val="50000"/>
                  </a:schemeClr>
                </a:solidFill>
              </a:rPr>
              <a:t>Practical Approach to </a:t>
            </a:r>
            <a:r>
              <a:rPr lang="en-US" sz="3400" b="1" kern="1200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having a big Dream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44D92B-7797-5BC3-108D-F59D9BDC8740}"/>
              </a:ext>
            </a:extLst>
          </p:cNvPr>
          <p:cNvSpPr txBox="1"/>
          <p:nvPr/>
        </p:nvSpPr>
        <p:spPr>
          <a:xfrm>
            <a:off x="448056" y="2512611"/>
            <a:ext cx="4832803" cy="36643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u="sng" dirty="0"/>
              <a:t>Right Knowledge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Getting the right knowledge is one the key major of conceiving an idea or dream. 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Appreciate anything that will expose you to knowledge. We are slaves to what we don’t know.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People waste their lives and time because of lack of knowledge. 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If you that 50% of global wealth are hidden inside our bushes and greater more inside the earth crust, you will do something. 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endParaRPr lang="en-US" sz="2000" b="1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C8C429-A876-8D76-CD06-E799F7F4C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C29E4-A5BA-479E-BF7C-4F14BC52F2B7}" type="datetime1">
              <a:rPr lang="en-GB" smtClean="0"/>
              <a:t>27/07/2024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D973F8-731D-FF1E-C8E8-ECC0A9223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 David Okorochukwu</a:t>
            </a:r>
          </a:p>
        </p:txBody>
      </p:sp>
    </p:spTree>
    <p:extLst>
      <p:ext uri="{BB962C8B-B14F-4D97-AF65-F5344CB8AC3E}">
        <p14:creationId xmlns:p14="http://schemas.microsoft.com/office/powerpoint/2010/main" val="569558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2254</TotalTime>
  <Words>891</Words>
  <Application>Microsoft Office PowerPoint</Application>
  <PresentationFormat>Widescreen</PresentationFormat>
  <Paragraphs>140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Amasis MT Pro Black</vt:lpstr>
      <vt:lpstr>Aptos</vt:lpstr>
      <vt:lpstr>Aptos Display</vt:lpstr>
      <vt:lpstr>Arial</vt:lpstr>
      <vt:lpstr>Calibri</vt:lpstr>
      <vt:lpstr>Times New Roman</vt:lpstr>
      <vt:lpstr>Office Theme</vt:lpstr>
      <vt:lpstr>PowerPoint Presentation</vt:lpstr>
      <vt:lpstr>GOALS SETTING AND ACHIEVEMENT </vt:lpstr>
      <vt:lpstr>Our motivation </vt:lpstr>
      <vt:lpstr>Without Dreams, goals are mere illusion  </vt:lpstr>
      <vt:lpstr>Learn from the Billionaires  </vt:lpstr>
      <vt:lpstr>Learn from the Billionaires  </vt:lpstr>
      <vt:lpstr>The bigger problem is that Most  young people don’t even have dreams  </vt:lpstr>
      <vt:lpstr>Keys to having a big Dream</vt:lpstr>
      <vt:lpstr>Practical Approach to having a big Dream</vt:lpstr>
      <vt:lpstr>Practical Approach to having a big Dream</vt:lpstr>
      <vt:lpstr>Practical Approach to having a big Dream</vt:lpstr>
      <vt:lpstr>Practical Approach to having a big Dream</vt:lpstr>
      <vt:lpstr>What Dream is not</vt:lpstr>
      <vt:lpstr>If You must have dream, please let it be big</vt:lpstr>
      <vt:lpstr>What Dream is </vt:lpstr>
      <vt:lpstr>Goals are practical steps, plans and action  you are walking towards achieving your dream</vt:lpstr>
      <vt:lpstr>Goal is the ladder to climb to the dream</vt:lpstr>
      <vt:lpstr>Challenges associated with Dreams and Goals </vt:lpstr>
      <vt:lpstr>Challenges associated with Dreams and Goals </vt:lpstr>
      <vt:lpstr>I need help please, </vt:lpstr>
      <vt:lpstr>I need help please,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Okorochukwu, David</dc:creator>
  <cp:lastModifiedBy>Okorochukwu, David</cp:lastModifiedBy>
  <cp:revision>6</cp:revision>
  <dcterms:created xsi:type="dcterms:W3CDTF">2024-07-25T21:30:12Z</dcterms:created>
  <dcterms:modified xsi:type="dcterms:W3CDTF">2024-07-27T11:04:14Z</dcterms:modified>
</cp:coreProperties>
</file>